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sldIdLst>
    <p:sldId id="4334" r:id="rId3"/>
    <p:sldId id="4335" r:id="rId4"/>
    <p:sldId id="4336" r:id="rId5"/>
    <p:sldId id="4337" r:id="rId6"/>
    <p:sldId id="433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delSld modSld sldOrd">
      <pc:chgData name="贵申 王" userId="201fba2491c5f930" providerId="LiveId" clId="{DCE2E79A-FA80-4B3F-A3B4-A0C24C0A3357}" dt="2026-02-20T03:25:32.888" v="110" actId="20577"/>
      <pc:docMkLst>
        <pc:docMk/>
      </pc:docMkLst>
      <pc:sldChg chg="modSp mod">
        <pc:chgData name="贵申 王" userId="201fba2491c5f930" providerId="LiveId" clId="{DCE2E79A-FA80-4B3F-A3B4-A0C24C0A3357}" dt="2026-02-20T03:25:10.147" v="94" actId="20577"/>
        <pc:sldMkLst>
          <pc:docMk/>
          <pc:sldMk cId="0" sldId="4334"/>
        </pc:sldMkLst>
        <pc:spChg chg="mod">
          <ac:chgData name="贵申 王" userId="201fba2491c5f930" providerId="LiveId" clId="{DCE2E79A-FA80-4B3F-A3B4-A0C24C0A3357}" dt="2026-02-20T03:25:10.147" v="94" actId="20577"/>
          <ac:spMkLst>
            <pc:docMk/>
            <pc:sldMk cId="0" sldId="4334"/>
            <ac:spMk id="59394" creationId="{A2BA9259-0EE1-D5BD-077B-12F15F985ADF}"/>
          </ac:spMkLst>
        </pc:spChg>
        <pc:spChg chg="mod">
          <ac:chgData name="贵申 王" userId="201fba2491c5f930" providerId="LiveId" clId="{DCE2E79A-FA80-4B3F-A3B4-A0C24C0A3357}" dt="2026-02-20T03:22:42.418" v="82"/>
          <ac:spMkLst>
            <pc:docMk/>
            <pc:sldMk cId="0" sldId="4334"/>
            <ac:spMk id="59395" creationId="{2E1FD791-1713-CEFD-7726-36B0D282CF21}"/>
          </ac:spMkLst>
        </pc:spChg>
      </pc:sldChg>
      <pc:sldChg chg="modSp del mod">
        <pc:chgData name="贵申 王" userId="201fba2491c5f930" providerId="LiveId" clId="{DCE2E79A-FA80-4B3F-A3B4-A0C24C0A3357}" dt="2026-02-20T03:21:14.110" v="75" actId="47"/>
        <pc:sldMkLst>
          <pc:docMk/>
          <pc:sldMk cId="662156303" sldId="4335"/>
        </pc:sldMkLst>
      </pc:sldChg>
      <pc:sldChg chg="modSp add mod">
        <pc:chgData name="贵申 王" userId="201fba2491c5f930" providerId="LiveId" clId="{DCE2E79A-FA80-4B3F-A3B4-A0C24C0A3357}" dt="2026-02-20T03:25:16.513" v="98" actId="20577"/>
        <pc:sldMkLst>
          <pc:docMk/>
          <pc:sldMk cId="2905085009" sldId="4335"/>
        </pc:sldMkLst>
        <pc:spChg chg="mod">
          <ac:chgData name="贵申 王" userId="201fba2491c5f930" providerId="LiveId" clId="{DCE2E79A-FA80-4B3F-A3B4-A0C24C0A3357}" dt="2026-02-20T03:25:16.513" v="98" actId="20577"/>
          <ac:spMkLst>
            <pc:docMk/>
            <pc:sldMk cId="2905085009" sldId="4335"/>
            <ac:spMk id="59394" creationId="{5D99CA75-15A8-CCA9-D35C-59360D891829}"/>
          </ac:spMkLst>
        </pc:spChg>
        <pc:spChg chg="mod">
          <ac:chgData name="贵申 王" userId="201fba2491c5f930" providerId="LiveId" clId="{DCE2E79A-FA80-4B3F-A3B4-A0C24C0A3357}" dt="2026-02-20T03:23:16.033" v="88" actId="20577"/>
          <ac:spMkLst>
            <pc:docMk/>
            <pc:sldMk cId="2905085009" sldId="4335"/>
            <ac:spMk id="59395" creationId="{0A6FE71C-6487-2197-6E32-085E46B10966}"/>
          </ac:spMkLst>
        </pc:spChg>
      </pc:sldChg>
      <pc:sldChg chg="modSp add mod">
        <pc:chgData name="贵申 王" userId="201fba2491c5f930" providerId="LiveId" clId="{DCE2E79A-FA80-4B3F-A3B4-A0C24C0A3357}" dt="2026-02-20T03:25:22.236" v="102" actId="20577"/>
        <pc:sldMkLst>
          <pc:docMk/>
          <pc:sldMk cId="1925065021" sldId="4336"/>
        </pc:sldMkLst>
        <pc:spChg chg="mod">
          <ac:chgData name="贵申 王" userId="201fba2491c5f930" providerId="LiveId" clId="{DCE2E79A-FA80-4B3F-A3B4-A0C24C0A3357}" dt="2026-02-20T03:25:22.236" v="102" actId="20577"/>
          <ac:spMkLst>
            <pc:docMk/>
            <pc:sldMk cId="1925065021" sldId="4336"/>
            <ac:spMk id="59394" creationId="{2B7FB23D-F6F5-C12C-79A5-29DB69D390D8}"/>
          </ac:spMkLst>
        </pc:spChg>
      </pc:sldChg>
      <pc:sldChg chg="modSp add del mod">
        <pc:chgData name="贵申 王" userId="201fba2491c5f930" providerId="LiveId" clId="{DCE2E79A-FA80-4B3F-A3B4-A0C24C0A3357}" dt="2026-02-20T03:21:13.956" v="74" actId="47"/>
        <pc:sldMkLst>
          <pc:docMk/>
          <pc:sldMk cId="3391304839" sldId="4336"/>
        </pc:sldMkLst>
      </pc:sldChg>
      <pc:sldChg chg="modSp add mod replId">
        <pc:chgData name="贵申 王" userId="201fba2491c5f930" providerId="LiveId" clId="{DCE2E79A-FA80-4B3F-A3B4-A0C24C0A3357}" dt="2026-02-20T03:25:28.310" v="106" actId="20577"/>
        <pc:sldMkLst>
          <pc:docMk/>
          <pc:sldMk cId="2906356202" sldId="4337"/>
        </pc:sldMkLst>
        <pc:spChg chg="mod">
          <ac:chgData name="贵申 王" userId="201fba2491c5f930" providerId="LiveId" clId="{DCE2E79A-FA80-4B3F-A3B4-A0C24C0A3357}" dt="2026-02-20T03:25:28.310" v="106" actId="20577"/>
          <ac:spMkLst>
            <pc:docMk/>
            <pc:sldMk cId="2906356202" sldId="4337"/>
            <ac:spMk id="59394" creationId="{60C54FEF-2645-B392-EE24-87F366466D45}"/>
          </ac:spMkLst>
        </pc:spChg>
      </pc:sldChg>
      <pc:sldChg chg="modSp add del mod ord">
        <pc:chgData name="贵申 王" userId="201fba2491c5f930" providerId="LiveId" clId="{DCE2E79A-FA80-4B3F-A3B4-A0C24C0A3357}" dt="2026-02-20T03:21:15.617" v="76" actId="47"/>
        <pc:sldMkLst>
          <pc:docMk/>
          <pc:sldMk cId="3588250447" sldId="4337"/>
        </pc:sldMkLst>
      </pc:sldChg>
      <pc:sldChg chg="modSp add mod">
        <pc:chgData name="贵申 王" userId="201fba2491c5f930" providerId="LiveId" clId="{DCE2E79A-FA80-4B3F-A3B4-A0C24C0A3357}" dt="2026-02-20T03:25:32.888" v="110" actId="20577"/>
        <pc:sldMkLst>
          <pc:docMk/>
          <pc:sldMk cId="696849870" sldId="4338"/>
        </pc:sldMkLst>
        <pc:spChg chg="mod">
          <ac:chgData name="贵申 王" userId="201fba2491c5f930" providerId="LiveId" clId="{DCE2E79A-FA80-4B3F-A3B4-A0C24C0A3357}" dt="2026-02-20T03:25:32.888" v="110" actId="20577"/>
          <ac:spMkLst>
            <pc:docMk/>
            <pc:sldMk cId="696849870" sldId="4338"/>
            <ac:spMk id="59394" creationId="{6A51AAC2-0392-BF5D-9425-8A02D8AC3A3C}"/>
          </ac:spMkLst>
        </pc:spChg>
      </pc:sldChg>
      <pc:sldChg chg="modSp add del mod">
        <pc:chgData name="贵申 王" userId="201fba2491c5f930" providerId="LiveId" clId="{DCE2E79A-FA80-4B3F-A3B4-A0C24C0A3357}" dt="2026-02-20T03:21:16.499" v="77" actId="47"/>
        <pc:sldMkLst>
          <pc:docMk/>
          <pc:sldMk cId="4253290742" sldId="433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4AE23-D72C-B623-B247-3DD738E9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7FFAF-8555-4195-7E87-EA31B5BD6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9B7138-EDE3-B331-2FBB-F6F2EEB2B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316C3-FE4E-4B3E-81E3-27DA74FDE1E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3048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DD41F0-E5E4-DF43-8197-12029A2EB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5CE32-D474-4640-3695-825DF132D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9BCD75-EB2A-D72F-0FB7-A890767C4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D5DEF-B2AB-4DE2-B5C3-7FE0A739F2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1590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BA1C9C-725E-1BA6-C034-0B8115117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3FBA9-F1D0-B82B-A117-E7BBFC5A6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CE861D-2488-3BB9-1304-BB65E108A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4312CB-D034-48A3-B13D-5280B1FB468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1776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33A1F8-A5DD-F75B-72DA-FC98E1C10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ED1A8-3F14-EB12-7424-B3500A2E8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B6785-66EE-6149-1424-2FFF402F8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0500F-78F5-48DD-83CA-2549F3B3CB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8090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3FDB2-DE8D-79C0-285B-2D81178A3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3D81E-B317-205D-311E-58863ECE3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7566D-08A5-A08C-25BA-126905D7D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D80B3-7049-4567-9985-028E20E577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9840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3B0E510-721E-8693-A13C-6B35E13EF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FF4FE91-1425-4361-84A9-ADCAE116B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04DD6EB-BF24-76A9-A7C9-36F826E5C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241BB-0BE5-41DD-81C9-1A53E9B462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237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B4F2984-6C2E-EBBF-DB76-5B2F2F72E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E56A63D-9D49-A5AE-470D-4F234EF09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4D1E9AB-0583-F166-E03A-DB91753C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E046A-40EE-4B20-9335-DD83ED4DD4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8716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CAF5613-D0BE-99B1-7E9C-C212C4BD7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6AC5A4A-ADB2-712C-AF77-A474F022E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9B3EB43-EE23-EED3-69D5-3FC1D974D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06BB2-992A-42B1-96D9-61C21BB92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4244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6C72745-AB06-1DDF-691A-EBFD27AB4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7DC6016-2845-3FFF-B96E-CCAE96B92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9DC3715-42FE-EE8A-AAE1-B41924520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916E5-E3CF-4FBC-A4D1-B561ED60A4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7947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A920E24-6F2F-F666-CEF1-9CD8CDCC6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BC95AFE-FCC9-AA18-D229-B30B2171F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F10B159-314D-2667-B67F-94AED5389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D05EB-5639-45B4-980D-1E28B9B4E0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243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2B3F33E-3578-E58A-BA48-240553643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BBE0A99-81A7-AE5E-CD5F-43FEB6B64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DEDB460-20E4-CF7F-B8DA-AE57226AE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A92E7-FD4E-4621-AE57-97EEFEDF59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542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9683590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AB86BFC6-F126-868B-9A97-F502DBB8EF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0B81661-4E07-79E6-ECF0-1FEAF39FA5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7F936C-E6BA-0558-BDCE-171B70A250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47E72-8DB0-2987-9053-D961950FF8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29C41-29CA-1AE6-7BF2-8C2BBFE887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C69ECE-AB78-4E84-9FB8-C785FE67F0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389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A2BA9259-0EE1-D5BD-077B-12F15F985A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95500" y="371794"/>
            <a:ext cx="8001000" cy="1190625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耶和华祝福满满 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God's blessings are abundant 1/5 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2E1FD791-1713-CEFD-7726-36B0D282CF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891783"/>
            <a:ext cx="11544300" cy="430887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田中的白鹭鸶，无欠缺什么；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山顶的百合花，春天现香味。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总是全能的上帝，每日赏赐真福气，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使地上发芽、结实，显出爱疼的根据。</a:t>
            </a:r>
          </a:p>
          <a:p>
            <a:pPr algn="ctr" eaLnBrk="1" hangingPunct="1">
              <a:spcBef>
                <a:spcPts val="600"/>
              </a:spcBef>
            </a:pPr>
            <a:endParaRPr lang="en-US" altLang="en-US" sz="20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egrets in the fields lack nothing;</a:t>
            </a:r>
          </a:p>
          <a:p>
            <a:pPr algn="ctr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lilies on the mountaintop exude their fragrance in the spring.</a:t>
            </a:r>
          </a:p>
          <a:p>
            <a:pPr algn="ctr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Our almighty God gives true blessings each day,</a:t>
            </a:r>
          </a:p>
          <a:p>
            <a:pPr algn="ctr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Causing plants on the earth to sprout and bear fruit showing His love.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1330696-50AB-0EC2-9F51-8017011C1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5D99CA75-15A8-CCA9-D35C-59360D8918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95500" y="371794"/>
            <a:ext cx="8001000" cy="1190625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耶和华祝福满满 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God's blessings are abundant 2/5 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0A6FE71C-6487-2197-6E32-085E46B109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891783"/>
            <a:ext cx="11544300" cy="430887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耶和华祝福满满，亲像海边土沙，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恩典慈爱直到万世代。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我要举手敬拜祂，出欢喜的歌声，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赞美称颂祂名永无息。</a:t>
            </a:r>
            <a:endParaRPr lang="en-US" altLang="zh-CN" sz="32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Courier New" panose="02070309020205020404" pitchFamily="49" charset="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endParaRPr lang="en-US" altLang="en-US" sz="20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God's blessings are abundant, as many as the sand on the seashore; </a:t>
            </a:r>
          </a:p>
          <a:p>
            <a:pPr algn="ctr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His grace and love endure through all generations. </a:t>
            </a:r>
          </a:p>
          <a:p>
            <a:pPr algn="ctr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will lift up my hands to worship Him, and sing songs of joy; </a:t>
            </a:r>
          </a:p>
          <a:p>
            <a:pPr algn="ctr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will praise and glorify His name forever.</a:t>
            </a:r>
          </a:p>
        </p:txBody>
      </p:sp>
    </p:spTree>
    <p:extLst>
      <p:ext uri="{BB962C8B-B14F-4D97-AF65-F5344CB8AC3E}">
        <p14:creationId xmlns:p14="http://schemas.microsoft.com/office/powerpoint/2010/main" val="2905085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5CAF6F3-E928-257A-6AEB-39DE8DF988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2B7FB23D-F6F5-C12C-79A5-29DB69D390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95500" y="371794"/>
            <a:ext cx="8001000" cy="1190625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耶和华祝福满满 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God's blessings are abundant 3/5 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A0E6537A-D8DE-5C1C-5328-35405C7983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891783"/>
            <a:ext cx="11544300" cy="430887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田中的白鹭鸶，无欠缺什么；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山顶的百合花，春天现香味。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总是全能的上帝，每日赏赐真福气，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使地上发芽、结实，显出爱疼的根据。</a:t>
            </a:r>
          </a:p>
          <a:p>
            <a:pPr algn="ctr" eaLnBrk="1" hangingPunct="1">
              <a:spcBef>
                <a:spcPts val="600"/>
              </a:spcBef>
            </a:pPr>
            <a:endParaRPr lang="en-US" altLang="en-US" sz="20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egrets in the fields lack nothing;</a:t>
            </a:r>
          </a:p>
          <a:p>
            <a:pPr algn="ctr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lilies on the mountaintop exude their fragrance in the spring.</a:t>
            </a:r>
          </a:p>
          <a:p>
            <a:pPr algn="ctr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Our almighty God gives true blessings each day,</a:t>
            </a:r>
          </a:p>
          <a:p>
            <a:pPr algn="ctr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Causing plants on the earth to sprout and bear fruit showing His love.</a:t>
            </a:r>
          </a:p>
        </p:txBody>
      </p:sp>
    </p:spTree>
    <p:extLst>
      <p:ext uri="{BB962C8B-B14F-4D97-AF65-F5344CB8AC3E}">
        <p14:creationId xmlns:p14="http://schemas.microsoft.com/office/powerpoint/2010/main" val="1925065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E3641C7E-4352-6003-67AE-546B1F9F9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60C54FEF-2645-B392-EE24-87F366466D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95500" y="371794"/>
            <a:ext cx="8001000" cy="1190625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耶和华祝福满满 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God's blessings are abundant 4/5 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0BB82504-B760-E65D-2ACD-AEDACDF142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891783"/>
            <a:ext cx="11544300" cy="430887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耶和华祝福满满，亲像海边土沙，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恩典慈爱直到万世代。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我要举手敬拜祂，出欢喜的歌声，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赞美称颂祂名永无息。</a:t>
            </a:r>
            <a:endParaRPr lang="en-US" altLang="zh-CN" sz="32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Courier New" panose="02070309020205020404" pitchFamily="49" charset="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endParaRPr lang="en-US" altLang="en-US" sz="20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God's blessings are abundant, as many as the sand on the seashore; </a:t>
            </a:r>
          </a:p>
          <a:p>
            <a:pPr algn="ctr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His grace and love endure through all generations. </a:t>
            </a:r>
          </a:p>
          <a:p>
            <a:pPr algn="ctr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will lift up my hands to worship Him, and sing songs of joy; </a:t>
            </a:r>
          </a:p>
          <a:p>
            <a:pPr algn="ctr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will praise and glorify His name forever.</a:t>
            </a:r>
          </a:p>
        </p:txBody>
      </p:sp>
    </p:spTree>
    <p:extLst>
      <p:ext uri="{BB962C8B-B14F-4D97-AF65-F5344CB8AC3E}">
        <p14:creationId xmlns:p14="http://schemas.microsoft.com/office/powerpoint/2010/main" val="29063562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3EA5DB04-1AF9-818D-39B9-BB3192943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6A51AAC2-0392-BF5D-9425-8A02D8AC3A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95500" y="371794"/>
            <a:ext cx="8001000" cy="1190625"/>
          </a:xfrm>
        </p:spPr>
        <p:txBody>
          <a:bodyPr/>
          <a:lstStyle/>
          <a:p>
            <a:pPr algn="ctr" eaLnBrk="1" hangingPunct="1">
              <a:lnSpc>
                <a:spcPct val="100000"/>
              </a:lnSpc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耶和华祝福满满 </a:t>
            </a:r>
            <a:b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God's blessings </a:t>
            </a:r>
            <a:r>
              <a:rPr lang="en-US" altLang="zh-CN" sz="3200" b="1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are abundant 5/5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57DBDFEE-64E7-C4ED-9F92-271C34404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891783"/>
            <a:ext cx="11544300" cy="430887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耶和华祝福满满，亲像海边土沙，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恩典慈爱直到万世代。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我要举手敬拜祂，出欢喜的歌声，</a:t>
            </a: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r>
              <a:rPr lang="zh-CN" altLang="en-US" sz="3200" dirty="0">
                <a:solidFill>
                  <a:srgbClr val="201F1E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Courier New" panose="02070309020205020404" pitchFamily="49" charset="0"/>
              </a:rPr>
              <a:t>赞美称颂祂名永无息。</a:t>
            </a:r>
            <a:endParaRPr lang="en-US" altLang="zh-CN" sz="32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  <a:cs typeface="Courier New" panose="02070309020205020404" pitchFamily="49" charset="0"/>
            </a:endParaRPr>
          </a:p>
          <a:p>
            <a:pPr algn="ctr" fontAlgn="base">
              <a:spcBef>
                <a:spcPts val="600"/>
              </a:spcBef>
              <a:spcAft>
                <a:spcPct val="0"/>
              </a:spcAft>
            </a:pPr>
            <a:endParaRPr lang="en-US" altLang="en-US" sz="2000" dirty="0">
              <a:solidFill>
                <a:srgbClr val="201F1E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God's blessings are abundant, as many as the sand on the seashore; </a:t>
            </a:r>
          </a:p>
          <a:p>
            <a:pPr algn="ctr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His grace and love endure through all generations. </a:t>
            </a:r>
          </a:p>
          <a:p>
            <a:pPr algn="ctr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will lift up my hands to worship Him, and sing songs of joy; </a:t>
            </a:r>
          </a:p>
          <a:p>
            <a:pPr algn="ctr"/>
            <a:r>
              <a:rPr lang="en-US" altLang="zh-CN" sz="2800" dirty="0">
                <a:solidFill>
                  <a:prstClr val="black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I will praise and glorify His name forever.</a:t>
            </a:r>
          </a:p>
        </p:txBody>
      </p:sp>
    </p:spTree>
    <p:extLst>
      <p:ext uri="{BB962C8B-B14F-4D97-AF65-F5344CB8AC3E}">
        <p14:creationId xmlns:p14="http://schemas.microsoft.com/office/powerpoint/2010/main" val="696849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563</Words>
  <Application>Microsoft Office PowerPoint</Application>
  <PresentationFormat>Widescreen</PresentationFormat>
  <Paragraphs>50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Microsoft YaHei</vt:lpstr>
      <vt:lpstr>Arial</vt:lpstr>
      <vt:lpstr>Calibri</vt:lpstr>
      <vt:lpstr>Calibri Light</vt:lpstr>
      <vt:lpstr>Times New Roman</vt:lpstr>
      <vt:lpstr>Office Theme</vt:lpstr>
      <vt:lpstr>1_Office Theme</vt:lpstr>
      <vt:lpstr>耶和华祝福满满  God's blessings are abundant 1/5 </vt:lpstr>
      <vt:lpstr>耶和华祝福满满  God's blessings are abundant 2/5 </vt:lpstr>
      <vt:lpstr>耶和华祝福满满  God's blessings are abundant 3/5 </vt:lpstr>
      <vt:lpstr>耶和华祝福满满  God's blessings are abundant 4/5 </vt:lpstr>
      <vt:lpstr>耶和华祝福满满  God's blessings are abundant 5/5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紧紧拉着你的手 Hold Your Hand Tightly 1/2</dc:title>
  <dc:creator>贵申 王</dc:creator>
  <cp:lastModifiedBy>贵申 王</cp:lastModifiedBy>
  <cp:revision>1</cp:revision>
  <dcterms:created xsi:type="dcterms:W3CDTF">2023-10-13T01:36:01Z</dcterms:created>
  <dcterms:modified xsi:type="dcterms:W3CDTF">2026-02-20T03:25:37Z</dcterms:modified>
</cp:coreProperties>
</file>